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8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9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7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2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17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2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9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66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65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3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9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54D08-4D4B-6E49-9C00-E24FB3FBE63C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779CD-9190-1144-BF5E-0F65F4835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8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1-02 at 8.24.1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519" y="0"/>
            <a:ext cx="48402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12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</cp:revision>
  <dcterms:created xsi:type="dcterms:W3CDTF">2015-11-01T22:23:43Z</dcterms:created>
  <dcterms:modified xsi:type="dcterms:W3CDTF">2015-11-01T22:24:59Z</dcterms:modified>
</cp:coreProperties>
</file>